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2" r:id="rId2"/>
    <p:sldId id="366" r:id="rId3"/>
    <p:sldId id="373" r:id="rId4"/>
    <p:sldId id="374" r:id="rId5"/>
    <p:sldId id="375" r:id="rId6"/>
    <p:sldId id="257" r:id="rId7"/>
    <p:sldId id="258" r:id="rId8"/>
    <p:sldId id="259" r:id="rId9"/>
    <p:sldId id="367" r:id="rId10"/>
    <p:sldId id="260" r:id="rId11"/>
    <p:sldId id="261" r:id="rId12"/>
    <p:sldId id="263" r:id="rId13"/>
    <p:sldId id="262" r:id="rId14"/>
    <p:sldId id="368" r:id="rId15"/>
    <p:sldId id="264" r:id="rId16"/>
    <p:sldId id="358" r:id="rId17"/>
    <p:sldId id="265" r:id="rId18"/>
    <p:sldId id="266" r:id="rId19"/>
    <p:sldId id="267" r:id="rId20"/>
    <p:sldId id="360" r:id="rId21"/>
    <p:sldId id="359" r:id="rId22"/>
    <p:sldId id="361" r:id="rId23"/>
    <p:sldId id="369" r:id="rId24"/>
    <p:sldId id="268" r:id="rId25"/>
    <p:sldId id="269" r:id="rId26"/>
    <p:sldId id="370" r:id="rId27"/>
    <p:sldId id="272" r:id="rId28"/>
    <p:sldId id="278" r:id="rId29"/>
    <p:sldId id="270" r:id="rId30"/>
    <p:sldId id="273" r:id="rId31"/>
    <p:sldId id="279" r:id="rId32"/>
    <p:sldId id="274" r:id="rId33"/>
    <p:sldId id="280" r:id="rId34"/>
    <p:sldId id="275" r:id="rId35"/>
    <p:sldId id="282" r:id="rId36"/>
    <p:sldId id="281" r:id="rId37"/>
    <p:sldId id="283" r:id="rId38"/>
    <p:sldId id="276" r:id="rId39"/>
    <p:sldId id="284" r:id="rId40"/>
    <p:sldId id="357" r:id="rId41"/>
    <p:sldId id="286" r:id="rId42"/>
    <p:sldId id="287" r:id="rId43"/>
    <p:sldId id="288" r:id="rId44"/>
    <p:sldId id="289" r:id="rId45"/>
    <p:sldId id="365" r:id="rId46"/>
    <p:sldId id="290" r:id="rId47"/>
    <p:sldId id="285" r:id="rId48"/>
    <p:sldId id="271" r:id="rId49"/>
    <p:sldId id="376" r:id="rId50"/>
    <p:sldId id="291" r:id="rId51"/>
    <p:sldId id="362" r:id="rId52"/>
    <p:sldId id="294" r:id="rId53"/>
    <p:sldId id="295" r:id="rId54"/>
    <p:sldId id="296" r:id="rId55"/>
    <p:sldId id="297" r:id="rId56"/>
    <p:sldId id="293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309" r:id="rId69"/>
    <p:sldId id="310" r:id="rId70"/>
    <p:sldId id="311" r:id="rId71"/>
    <p:sldId id="312" r:id="rId72"/>
    <p:sldId id="313" r:id="rId73"/>
    <p:sldId id="314" r:id="rId74"/>
    <p:sldId id="315" r:id="rId75"/>
    <p:sldId id="316" r:id="rId76"/>
    <p:sldId id="317" r:id="rId77"/>
    <p:sldId id="318" r:id="rId78"/>
    <p:sldId id="319" r:id="rId79"/>
    <p:sldId id="320" r:id="rId80"/>
    <p:sldId id="321" r:id="rId81"/>
    <p:sldId id="323" r:id="rId82"/>
    <p:sldId id="355" r:id="rId83"/>
    <p:sldId id="351" r:id="rId84"/>
    <p:sldId id="354" r:id="rId85"/>
    <p:sldId id="363" r:id="rId86"/>
    <p:sldId id="327" r:id="rId87"/>
    <p:sldId id="328" r:id="rId88"/>
    <p:sldId id="329" r:id="rId89"/>
    <p:sldId id="330" r:id="rId90"/>
    <p:sldId id="331" r:id="rId91"/>
    <p:sldId id="332" r:id="rId92"/>
    <p:sldId id="333" r:id="rId93"/>
    <p:sldId id="334" r:id="rId94"/>
    <p:sldId id="335" r:id="rId95"/>
    <p:sldId id="336" r:id="rId96"/>
    <p:sldId id="337" r:id="rId97"/>
    <p:sldId id="338" r:id="rId98"/>
    <p:sldId id="356" r:id="rId99"/>
    <p:sldId id="340" r:id="rId100"/>
    <p:sldId id="341" r:id="rId101"/>
    <p:sldId id="342" r:id="rId102"/>
    <p:sldId id="343" r:id="rId103"/>
    <p:sldId id="344" r:id="rId104"/>
    <p:sldId id="345" r:id="rId105"/>
    <p:sldId id="346" r:id="rId106"/>
    <p:sldId id="347" r:id="rId107"/>
    <p:sldId id="348" r:id="rId108"/>
    <p:sldId id="349" r:id="rId109"/>
    <p:sldId id="350" r:id="rId110"/>
    <p:sldId id="352" r:id="rId111"/>
    <p:sldId id="377" r:id="rId112"/>
    <p:sldId id="353" r:id="rId113"/>
    <p:sldId id="364" r:id="rId1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1617"/>
    <a:srgbClr val="3D0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9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3590" y="818354"/>
            <a:ext cx="8903854" cy="2387600"/>
          </a:xfrm>
        </p:spPr>
        <p:txBody>
          <a:bodyPr anchor="ctr"/>
          <a:lstStyle>
            <a:lvl1pPr algn="ctr">
              <a:defRPr sz="6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z="6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Welcome to the 2020 </a:t>
            </a:r>
            <a:br>
              <a:rPr lang="en-US" sz="6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</a:br>
            <a:r>
              <a:rPr lang="en-US" sz="6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Student Recognition Event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" y="0"/>
            <a:ext cx="2867338" cy="6858000"/>
            <a:chOff x="-3" y="0"/>
            <a:chExt cx="2867338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867335" cy="158035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7" b="9231"/>
            <a:stretch/>
          </p:blipFill>
          <p:spPr>
            <a:xfrm>
              <a:off x="-2" y="1580355"/>
              <a:ext cx="2859801" cy="18131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78" t="42635" r="33145" b="27843"/>
            <a:stretch/>
          </p:blipFill>
          <p:spPr>
            <a:xfrm>
              <a:off x="-1" y="5099774"/>
              <a:ext cx="2859801" cy="175822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" y="3337936"/>
              <a:ext cx="2859801" cy="1817072"/>
            </a:xfrm>
            <a:prstGeom prst="rect">
              <a:avLst/>
            </a:prstGeom>
          </p:spPr>
        </p:pic>
      </p:grp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947701" y="3732122"/>
            <a:ext cx="7075632" cy="514350"/>
          </a:xfrm>
        </p:spPr>
        <p:txBody>
          <a:bodyPr/>
          <a:lstStyle>
            <a:lvl1pPr marL="0" indent="0" algn="ctr">
              <a:buNone/>
              <a:defRPr baseline="0">
                <a:latin typeface="Garamond" panose="02020404030301010803" pitchFamily="18" charset="0"/>
              </a:defRPr>
            </a:lvl1pPr>
          </a:lstStyle>
          <a:p>
            <a:pPr lvl="0"/>
            <a:r>
              <a:rPr lang="en-US" dirty="0" smtClean="0"/>
              <a:t>Insert Date</a:t>
            </a:r>
          </a:p>
          <a:p>
            <a:pPr lvl="0"/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59798" y="5854615"/>
            <a:ext cx="9324665" cy="1003385"/>
            <a:chOff x="2867335" y="5854615"/>
            <a:chExt cx="9324665" cy="1003385"/>
          </a:xfrm>
        </p:grpSpPr>
        <p:sp>
          <p:nvSpPr>
            <p:cNvPr id="18" name="Rectangle 17"/>
            <p:cNvSpPr/>
            <p:nvPr/>
          </p:nvSpPr>
          <p:spPr>
            <a:xfrm>
              <a:off x="2867335" y="5854615"/>
              <a:ext cx="9324665" cy="1003385"/>
            </a:xfrm>
            <a:prstGeom prst="rect">
              <a:avLst/>
            </a:prstGeom>
            <a:solidFill>
              <a:srgbClr val="8416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397" y="6018195"/>
              <a:ext cx="5823579" cy="703627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75860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854615"/>
            <a:ext cx="12184464" cy="1003385"/>
          </a:xfrm>
          <a:prstGeom prst="rect">
            <a:avLst/>
          </a:prstGeom>
          <a:solidFill>
            <a:srgbClr val="84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33" y="6004493"/>
            <a:ext cx="5823579" cy="7036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19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0373B-01B0-4643-A45A-F17EC91D6E44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25B4B-8ECA-4A44-826E-BAA5C3ABC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8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" Type="http://schemas.openxmlformats.org/officeDocument/2006/relationships/image" Target="../media/image39.jpe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8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18" Type="http://schemas.openxmlformats.org/officeDocument/2006/relationships/image" Target="../media/image78.jpeg"/><Relationship Id="rId3" Type="http://schemas.openxmlformats.org/officeDocument/2006/relationships/image" Target="../media/image63.jpeg"/><Relationship Id="rId21" Type="http://schemas.openxmlformats.org/officeDocument/2006/relationships/image" Target="../media/image81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image" Target="../media/image62.jpeg"/><Relationship Id="rId16" Type="http://schemas.openxmlformats.org/officeDocument/2006/relationships/image" Target="../media/image76.jpeg"/><Relationship Id="rId20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19" Type="http://schemas.openxmlformats.org/officeDocument/2006/relationships/image" Target="../media/image79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14.jpeg"/><Relationship Id="rId7" Type="http://schemas.openxmlformats.org/officeDocument/2006/relationships/image" Target="../media/image95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0.jpeg"/><Relationship Id="rId7" Type="http://schemas.openxmlformats.org/officeDocument/2006/relationships/image" Target="../media/image36.jpeg"/><Relationship Id="rId12" Type="http://schemas.openxmlformats.org/officeDocument/2006/relationships/image" Target="../media/image2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7.jpeg"/><Relationship Id="rId5" Type="http://schemas.openxmlformats.org/officeDocument/2006/relationships/image" Target="../media/image34.jpeg"/><Relationship Id="rId10" Type="http://schemas.openxmlformats.org/officeDocument/2006/relationships/image" Target="../media/image25.jpeg"/><Relationship Id="rId4" Type="http://schemas.openxmlformats.org/officeDocument/2006/relationships/image" Target="../media/image31.jpeg"/><Relationship Id="rId9" Type="http://schemas.openxmlformats.org/officeDocument/2006/relationships/image" Target="../media/image3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638" y="3367711"/>
            <a:ext cx="3143640" cy="2415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723" y="636316"/>
            <a:ext cx="7029297" cy="2938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361" y="3691061"/>
            <a:ext cx="5133277" cy="749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37" y="3361125"/>
            <a:ext cx="3464299" cy="239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409" y="2612572"/>
            <a:ext cx="4107181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Sigma Theta Tau Inductees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Nursing Honor Society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7245" y="5158638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/>
          </a:p>
          <a:p>
            <a:endParaRPr lang="en-US" sz="1600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9" y="248264"/>
            <a:ext cx="1040130" cy="1600200"/>
          </a:xfrm>
          <a:prstGeom prst="rect">
            <a:avLst/>
          </a:prstGeom>
          <a:ln w="28575">
            <a:solidFill>
              <a:srgbClr val="841617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06" y="248264"/>
            <a:ext cx="1040130" cy="1600200"/>
          </a:xfrm>
          <a:prstGeom prst="rect">
            <a:avLst/>
          </a:prstGeom>
          <a:ln w="28575">
            <a:solidFill>
              <a:srgbClr val="841617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92" y="248264"/>
            <a:ext cx="1040130" cy="1600200"/>
          </a:xfrm>
          <a:prstGeom prst="rect">
            <a:avLst/>
          </a:prstGeom>
          <a:ln w="28575">
            <a:solidFill>
              <a:srgbClr val="841617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39" y="248264"/>
            <a:ext cx="1040130" cy="1600200"/>
          </a:xfrm>
          <a:prstGeom prst="rect">
            <a:avLst/>
          </a:prstGeom>
          <a:ln w="28575">
            <a:solidFill>
              <a:srgbClr val="841617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80" y="248264"/>
            <a:ext cx="1040130" cy="1600200"/>
          </a:xfrm>
          <a:prstGeom prst="rect">
            <a:avLst/>
          </a:prstGeom>
          <a:ln w="28575">
            <a:solidFill>
              <a:srgbClr val="841617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74" y="248264"/>
            <a:ext cx="1040130" cy="1600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668" y="248264"/>
            <a:ext cx="1040130" cy="16002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3" y="2166415"/>
            <a:ext cx="1040130" cy="1600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89" y="2172152"/>
            <a:ext cx="1040130" cy="1600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513" y="2195738"/>
            <a:ext cx="1040130" cy="16002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729" y="2211932"/>
            <a:ext cx="1040130" cy="1600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31" y="4112097"/>
            <a:ext cx="1040130" cy="1600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01" y="4112097"/>
            <a:ext cx="1040130" cy="1600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71" y="4134473"/>
            <a:ext cx="1040130" cy="1600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41" y="4154129"/>
            <a:ext cx="1040130" cy="1600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48" y="4154129"/>
            <a:ext cx="1040130" cy="1600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155" y="4143213"/>
            <a:ext cx="104013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0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356421" y="2028549"/>
            <a:ext cx="3445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/>
              <a:t>Alyxandra </a:t>
            </a:r>
            <a:r>
              <a:rPr lang="en-US" sz="3600" b="1" dirty="0" smtClean="0"/>
              <a:t>Sestak</a:t>
            </a:r>
          </a:p>
        </p:txBody>
      </p:sp>
    </p:spTree>
    <p:extLst>
      <p:ext uri="{BB962C8B-B14F-4D97-AF65-F5344CB8AC3E}">
        <p14:creationId xmlns:p14="http://schemas.microsoft.com/office/powerpoint/2010/main" val="18428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40" y="381256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40865" y="2018716"/>
            <a:ext cx="3105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Cantlin Simpler</a:t>
            </a:r>
          </a:p>
        </p:txBody>
      </p:sp>
    </p:spTree>
    <p:extLst>
      <p:ext uri="{BB962C8B-B14F-4D97-AF65-F5344CB8AC3E}">
        <p14:creationId xmlns:p14="http://schemas.microsoft.com/office/powerpoint/2010/main" val="319577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127183" y="1969555"/>
            <a:ext cx="3117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Nicole Sowards</a:t>
            </a:r>
          </a:p>
        </p:txBody>
      </p:sp>
    </p:spTree>
    <p:extLst>
      <p:ext uri="{BB962C8B-B14F-4D97-AF65-F5344CB8AC3E}">
        <p14:creationId xmlns:p14="http://schemas.microsoft.com/office/powerpoint/2010/main" val="325970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72" y="430418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04048" y="1999052"/>
            <a:ext cx="351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Elizabeth Stevens</a:t>
            </a:r>
          </a:p>
        </p:txBody>
      </p:sp>
    </p:spTree>
    <p:extLst>
      <p:ext uri="{BB962C8B-B14F-4D97-AF65-F5344CB8AC3E}">
        <p14:creationId xmlns:p14="http://schemas.microsoft.com/office/powerpoint/2010/main" val="18822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063446" y="2028549"/>
            <a:ext cx="3185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Brooke Streater</a:t>
            </a:r>
          </a:p>
        </p:txBody>
      </p:sp>
    </p:spTree>
    <p:extLst>
      <p:ext uri="{BB962C8B-B14F-4D97-AF65-F5344CB8AC3E}">
        <p14:creationId xmlns:p14="http://schemas.microsoft.com/office/powerpoint/2010/main" val="16747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05" y="479578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893149" y="2038381"/>
            <a:ext cx="322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Hannah Vaughn</a:t>
            </a:r>
          </a:p>
        </p:txBody>
      </p:sp>
    </p:spTree>
    <p:extLst>
      <p:ext uri="{BB962C8B-B14F-4D97-AF65-F5344CB8AC3E}">
        <p14:creationId xmlns:p14="http://schemas.microsoft.com/office/powerpoint/2010/main" val="12430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398313" y="1969555"/>
            <a:ext cx="2830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Ashley Weeks</a:t>
            </a:r>
          </a:p>
        </p:txBody>
      </p:sp>
    </p:spTree>
    <p:extLst>
      <p:ext uri="{BB962C8B-B14F-4D97-AF65-F5344CB8AC3E}">
        <p14:creationId xmlns:p14="http://schemas.microsoft.com/office/powerpoint/2010/main" val="30089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37" y="450082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06886" y="2018717"/>
            <a:ext cx="2800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Britt Williams</a:t>
            </a:r>
          </a:p>
        </p:txBody>
      </p:sp>
    </p:spTree>
    <p:extLst>
      <p:ext uri="{BB962C8B-B14F-4D97-AF65-F5344CB8AC3E}">
        <p14:creationId xmlns:p14="http://schemas.microsoft.com/office/powerpoint/2010/main" val="107442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471" y="566678"/>
            <a:ext cx="11223057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OU College of Nursing Pledge</a:t>
            </a:r>
          </a:p>
          <a:p>
            <a:pPr algn="ctr"/>
            <a:endParaRPr lang="en-US" sz="2400" b="1" dirty="0"/>
          </a:p>
          <a:p>
            <a:r>
              <a:rPr lang="en-US" sz="3000" dirty="0" smtClean="0"/>
              <a:t>I solemnly pledge myself, in the presence of this assembly, to practice my profession faithfully.</a:t>
            </a:r>
          </a:p>
          <a:p>
            <a:endParaRPr lang="en-US" sz="3200" dirty="0"/>
          </a:p>
          <a:p>
            <a:r>
              <a:rPr lang="en-US" sz="3000" dirty="0" smtClean="0"/>
              <a:t>I will endeavor to be a role model, educator, and advocate of health, safety, and wellness.</a:t>
            </a:r>
          </a:p>
          <a:p>
            <a:endParaRPr lang="en-US" sz="3200" dirty="0"/>
          </a:p>
          <a:p>
            <a:r>
              <a:rPr lang="en-US" sz="3000" dirty="0" smtClean="0"/>
              <a:t>I will care for myself and others in mind, body, and spirit. </a:t>
            </a:r>
          </a:p>
          <a:p>
            <a:endParaRPr lang="en-US" sz="2400" b="1" dirty="0" smtClean="0"/>
          </a:p>
          <a:p>
            <a:endParaRPr lang="en-US" sz="3000" b="1" dirty="0" smtClean="0"/>
          </a:p>
          <a:p>
            <a:endParaRPr lang="en-US" sz="3000" b="1" dirty="0"/>
          </a:p>
          <a:p>
            <a:endParaRPr lang="en-US" sz="3000" b="1" dirty="0" smtClean="0"/>
          </a:p>
          <a:p>
            <a:endParaRPr lang="en-US" sz="3000" b="1" dirty="0"/>
          </a:p>
          <a:p>
            <a:endParaRPr lang="en-US" sz="3000" b="1" dirty="0" smtClean="0"/>
          </a:p>
          <a:p>
            <a:endParaRPr lang="en-US" sz="30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9281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139" y="770021"/>
            <a:ext cx="11309683" cy="47089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 </a:t>
            </a:r>
            <a:endParaRPr lang="en-US" sz="3000" dirty="0"/>
          </a:p>
          <a:p>
            <a:r>
              <a:rPr lang="en-US" sz="3000" dirty="0" smtClean="0"/>
              <a:t>I will not take or knowingly administer any harmful drug or substance.</a:t>
            </a:r>
          </a:p>
          <a:p>
            <a:endParaRPr lang="en-US" sz="3200" dirty="0"/>
          </a:p>
          <a:p>
            <a:r>
              <a:rPr lang="en-US" sz="3000" dirty="0" smtClean="0"/>
              <a:t>I will do all in my power to maintain and elevate the standard of my profession.</a:t>
            </a:r>
          </a:p>
          <a:p>
            <a:endParaRPr lang="en-US" sz="3200" dirty="0"/>
          </a:p>
          <a:p>
            <a:r>
              <a:rPr lang="en-US" sz="3000" dirty="0" smtClean="0"/>
              <a:t>I will hold in confidence all personal matters committed to my keeping and all family affairs coming to my knowledge in my practice.</a:t>
            </a:r>
          </a:p>
          <a:p>
            <a:endParaRPr lang="en-US" sz="32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9829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6223" y="775262"/>
            <a:ext cx="4107181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Special Distinction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BSN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7245" y="5158638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/>
          </a:p>
          <a:p>
            <a:endParaRPr lang="en-US" sz="1600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43" y="388392"/>
            <a:ext cx="1485900" cy="2286000"/>
          </a:xfrm>
          <a:prstGeom prst="rect">
            <a:avLst/>
          </a:prstGeom>
          <a:ln w="28575">
            <a:solidFill>
              <a:srgbClr val="841617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85" y="388392"/>
            <a:ext cx="1485900" cy="2286000"/>
          </a:xfrm>
          <a:prstGeom prst="rect">
            <a:avLst/>
          </a:prstGeom>
          <a:ln w="28575">
            <a:solidFill>
              <a:srgbClr val="841617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00" y="3429000"/>
            <a:ext cx="1485900" cy="228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76" y="2515917"/>
            <a:ext cx="1485900" cy="22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96" y="2515917"/>
            <a:ext cx="1485900" cy="2286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4" y="3429000"/>
            <a:ext cx="1485900" cy="228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6725" y="1239004"/>
            <a:ext cx="89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Hannah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Allison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63519" y="1239003"/>
            <a:ext cx="791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Daelyn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DeWitt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3636" y="4075611"/>
            <a:ext cx="692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Justin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Farrar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33553" y="4075610"/>
            <a:ext cx="907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Nicole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Sowards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510" y="4933318"/>
            <a:ext cx="838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Teagan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Jackson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7421" y="4933319"/>
            <a:ext cx="82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Peyton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King</a:t>
            </a:r>
          </a:p>
        </p:txBody>
      </p:sp>
    </p:spTree>
    <p:extLst>
      <p:ext uri="{BB962C8B-B14F-4D97-AF65-F5344CB8AC3E}">
        <p14:creationId xmlns:p14="http://schemas.microsoft.com/office/powerpoint/2010/main" val="202684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139" y="770021"/>
            <a:ext cx="11309683" cy="42473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 </a:t>
            </a:r>
            <a:endParaRPr lang="en-US" sz="3000" b="1" dirty="0"/>
          </a:p>
          <a:p>
            <a:r>
              <a:rPr lang="en-US" sz="3000" dirty="0"/>
              <a:t>With loyalty, I will endeavor to collaborate with the interdisciplinary team. </a:t>
            </a:r>
            <a:endParaRPr lang="en-US" sz="3000" dirty="0" smtClean="0"/>
          </a:p>
          <a:p>
            <a:endParaRPr lang="en-US" sz="3200" dirty="0"/>
          </a:p>
          <a:p>
            <a:r>
              <a:rPr lang="en-US" sz="3000" dirty="0" smtClean="0"/>
              <a:t>I will devote myself to my personal welfare, to those committed to my care and to my community. </a:t>
            </a:r>
          </a:p>
          <a:p>
            <a:endParaRPr lang="en-US" sz="3200" b="1" dirty="0"/>
          </a:p>
          <a:p>
            <a:endParaRPr lang="en-US" sz="32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2905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116" y="88491"/>
            <a:ext cx="5713768" cy="571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76002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980" y="173388"/>
            <a:ext cx="11223057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OU Chant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800" dirty="0" smtClean="0"/>
              <a:t>O-K-L-A-H-O-M-A</a:t>
            </a:r>
          </a:p>
          <a:p>
            <a:pPr algn="ctr"/>
            <a:r>
              <a:rPr lang="en-US" sz="2800" dirty="0" smtClean="0"/>
              <a:t>Our chant rolls on and on!</a:t>
            </a:r>
          </a:p>
          <a:p>
            <a:pPr algn="ctr"/>
            <a:r>
              <a:rPr lang="en-US" sz="2800" dirty="0" smtClean="0"/>
              <a:t>Thousands strong</a:t>
            </a:r>
          </a:p>
          <a:p>
            <a:pPr algn="ctr"/>
            <a:r>
              <a:rPr lang="en-US" sz="2800" dirty="0" smtClean="0"/>
              <a:t>Join heart and song</a:t>
            </a:r>
          </a:p>
          <a:p>
            <a:pPr algn="ctr"/>
            <a:r>
              <a:rPr lang="en-US" sz="2800" dirty="0" smtClean="0"/>
              <a:t>In alma mater’s praise</a:t>
            </a:r>
          </a:p>
          <a:p>
            <a:pPr algn="ctr"/>
            <a:r>
              <a:rPr lang="en-US" sz="2800" dirty="0" smtClean="0"/>
              <a:t>Of campus beautiful by day and night</a:t>
            </a:r>
          </a:p>
          <a:p>
            <a:pPr algn="ctr"/>
            <a:r>
              <a:rPr lang="en-US" sz="2800" dirty="0" smtClean="0"/>
              <a:t>Of colors proudly gleaming Red and White</a:t>
            </a:r>
          </a:p>
          <a:p>
            <a:pPr algn="ctr"/>
            <a:r>
              <a:rPr lang="en-US" sz="2800" dirty="0" smtClean="0"/>
              <a:t>‘Neath a western sky</a:t>
            </a:r>
          </a:p>
          <a:p>
            <a:pPr algn="ctr"/>
            <a:r>
              <a:rPr lang="en-US" sz="2800" dirty="0" smtClean="0"/>
              <a:t>OU’s chant will never die.</a:t>
            </a:r>
          </a:p>
          <a:p>
            <a:pPr algn="ctr"/>
            <a:r>
              <a:rPr lang="en-US" sz="2800" dirty="0" smtClean="0"/>
              <a:t>Live on University!</a:t>
            </a:r>
          </a:p>
          <a:p>
            <a:endParaRPr lang="en-US" sz="3000" b="1" dirty="0" smtClean="0"/>
          </a:p>
          <a:p>
            <a:endParaRPr lang="en-US" sz="3000" b="1" dirty="0"/>
          </a:p>
          <a:p>
            <a:endParaRPr lang="en-US" sz="3000" b="1" dirty="0" smtClean="0"/>
          </a:p>
          <a:p>
            <a:endParaRPr lang="en-US" sz="3000" b="1" dirty="0"/>
          </a:p>
          <a:p>
            <a:endParaRPr lang="en-US" sz="3000" b="1" dirty="0" smtClean="0"/>
          </a:p>
          <a:p>
            <a:endParaRPr lang="en-US" sz="3000" b="1" dirty="0"/>
          </a:p>
          <a:p>
            <a:endParaRPr lang="en-US" sz="2400" b="1" dirty="0"/>
          </a:p>
        </p:txBody>
      </p:sp>
      <p:pic>
        <p:nvPicPr>
          <p:cNvPr id="3" name="06 OU Chant (Voc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760" y="49326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0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8697" y="1907177"/>
            <a:ext cx="675287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Congratulations, Graduates!</a:t>
            </a:r>
          </a:p>
          <a:p>
            <a:endParaRPr lang="en-US" sz="4400" b="1" dirty="0"/>
          </a:p>
          <a:p>
            <a:pPr algn="ctr"/>
            <a:r>
              <a:rPr lang="en-US" sz="4400" b="1" dirty="0" smtClean="0"/>
              <a:t>BOOMER SOONER</a:t>
            </a:r>
            <a:endParaRPr lang="en-US" sz="4400" b="1" dirty="0"/>
          </a:p>
        </p:txBody>
      </p:sp>
      <p:pic>
        <p:nvPicPr>
          <p:cNvPr id="3" name="Boomer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3840" y="49326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4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409" y="2266892"/>
            <a:ext cx="4107181" cy="80021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Distinction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BSN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67245" y="5158638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/>
          </a:p>
          <a:p>
            <a:endParaRPr lang="en-US" sz="1600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7" y="172260"/>
            <a:ext cx="89154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497" y="172260"/>
            <a:ext cx="891540" cy="1371600"/>
          </a:xfrm>
          <a:prstGeom prst="rect">
            <a:avLst/>
          </a:prstGeom>
          <a:ln w="28575">
            <a:solidFill>
              <a:srgbClr val="841617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91" y="183164"/>
            <a:ext cx="891540" cy="1371600"/>
          </a:xfrm>
          <a:prstGeom prst="rect">
            <a:avLst/>
          </a:prstGeom>
          <a:ln w="28575">
            <a:solidFill>
              <a:srgbClr val="841617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702" y="183164"/>
            <a:ext cx="891540" cy="1371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3" y="1914787"/>
            <a:ext cx="891540" cy="1371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702" y="1936134"/>
            <a:ext cx="891540" cy="1371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39" y="3877019"/>
            <a:ext cx="891540" cy="1371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24" y="3873541"/>
            <a:ext cx="891540" cy="1371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34" y="3912928"/>
            <a:ext cx="891540" cy="1371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10" y="3894509"/>
            <a:ext cx="891540" cy="1371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759" y="3874749"/>
            <a:ext cx="89154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65" y="184404"/>
            <a:ext cx="89154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30" y="183164"/>
            <a:ext cx="89154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28" y="183164"/>
            <a:ext cx="89154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165" y="183164"/>
            <a:ext cx="891540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752" y="1926772"/>
            <a:ext cx="89154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11" y="3894509"/>
            <a:ext cx="89154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83" y="3884696"/>
            <a:ext cx="891540" cy="1371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767" y="1597458"/>
            <a:ext cx="11277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Shelley Autrey</a:t>
            </a:r>
            <a:r>
              <a:rPr lang="en-US" sz="1200" dirty="0" smtClean="0"/>
              <a:t>        </a:t>
            </a:r>
            <a:r>
              <a:rPr lang="en-US" sz="1200" dirty="0" smtClean="0">
                <a:solidFill>
                  <a:schemeClr val="bg1"/>
                </a:solidFill>
              </a:rPr>
              <a:t>Stephen Barry            Anna Bartlett        Margaret Bennett         Shaina Benson         Cheyenne Colby          John Gibbens             Peter Guzman           Mylee Hewitt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71123" y="3369411"/>
            <a:ext cx="11316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Brittany Hill                 Jarrett Johnson                                                                                                                                                                                  Sonja Johnson        Cheryl McGuire-Howard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284" y="5331643"/>
            <a:ext cx="10968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    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                              Emily Moran              Jonni Nigro        Leilah Salazar-Khalid    Alyxandra Sestak        Cantlin Simpler          Elizabeth Stevens            Ashley Weeks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3" y="251605"/>
            <a:ext cx="896112" cy="12811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24" y="1900853"/>
            <a:ext cx="133651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4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6223" y="775262"/>
            <a:ext cx="4107181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Special Distinction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M</a:t>
            </a:r>
            <a:r>
              <a:rPr lang="en-US" sz="2000" b="1" dirty="0" smtClean="0">
                <a:solidFill>
                  <a:schemeClr val="bg1"/>
                </a:solidFill>
              </a:rPr>
              <a:t>SN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7245" y="5158638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/>
          </a:p>
          <a:p>
            <a:endParaRPr lang="en-US" sz="1600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99" y="162060"/>
            <a:ext cx="1337310" cy="2057400"/>
          </a:xfrm>
          <a:prstGeom prst="rect">
            <a:avLst/>
          </a:prstGeom>
          <a:ln w="28575">
            <a:solidFill>
              <a:srgbClr val="841617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836" y="162060"/>
            <a:ext cx="1337310" cy="2057400"/>
          </a:xfrm>
          <a:prstGeom prst="rect">
            <a:avLst/>
          </a:prstGeom>
          <a:ln w="28575">
            <a:solidFill>
              <a:srgbClr val="841617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30" y="170871"/>
            <a:ext cx="1337310" cy="2057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18" y="3080848"/>
            <a:ext cx="1337310" cy="2057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75" y="3053229"/>
            <a:ext cx="1337310" cy="205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8752" y="2219460"/>
            <a:ext cx="1786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Kelsey Brittingham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13448" y="2207494"/>
            <a:ext cx="1480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Vanessa Brown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97326" y="2229557"/>
            <a:ext cx="1121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Mary Chelf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2576451" y="5158637"/>
            <a:ext cx="1045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Julie Kelly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2271" y="5154369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Janae Miller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464" y="3080847"/>
            <a:ext cx="1443483" cy="20297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36329" y="5169601"/>
            <a:ext cx="1069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Julie Vacin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7" y="170871"/>
            <a:ext cx="1337310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7236" y="2219460"/>
            <a:ext cx="1459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Cristina Barnes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6" y="3021875"/>
            <a:ext cx="1571569" cy="2057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0953" y="5154369"/>
            <a:ext cx="1310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Kallie Garrett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55" y="3068537"/>
            <a:ext cx="1337310" cy="2057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56437" y="5169601"/>
            <a:ext cx="135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Aimee Kehres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18131" y="5169601"/>
            <a:ext cx="1488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Rachel Shields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7664" y="3334367"/>
            <a:ext cx="2038725" cy="153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3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3100" y="800100"/>
            <a:ext cx="7763023" cy="415498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“I’ve learned that people will</a:t>
            </a:r>
          </a:p>
          <a:p>
            <a:r>
              <a:rPr lang="en-US" sz="4400" dirty="0" smtClean="0"/>
              <a:t>forget what you said, people will </a:t>
            </a:r>
          </a:p>
          <a:p>
            <a:r>
              <a:rPr lang="en-US" sz="4400" dirty="0" smtClean="0"/>
              <a:t>forget what you did, but people</a:t>
            </a:r>
          </a:p>
          <a:p>
            <a:r>
              <a:rPr lang="en-US" sz="4400" dirty="0" smtClean="0"/>
              <a:t>will never forget how you made </a:t>
            </a:r>
          </a:p>
          <a:p>
            <a:r>
              <a:rPr lang="en-US" sz="4400" dirty="0" smtClean="0"/>
              <a:t>them feel.”</a:t>
            </a:r>
          </a:p>
          <a:p>
            <a:pPr algn="r"/>
            <a:r>
              <a:rPr lang="en-US" sz="4400" dirty="0" smtClean="0"/>
              <a:t>Maya Angelou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761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20339" y="259054"/>
            <a:ext cx="475720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Clinical Nursing Practice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Award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Traditional Program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1" y="318049"/>
            <a:ext cx="14859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8" y="3183194"/>
            <a:ext cx="14859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05" y="2502310"/>
            <a:ext cx="14859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36" y="318049"/>
            <a:ext cx="14859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11" y="2565808"/>
            <a:ext cx="1470234" cy="228600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88900" cap="sq">
            <a:solidFill>
              <a:schemeClr val="bg1">
                <a:alpha val="81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36" y="3183194"/>
            <a:ext cx="14859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2222090" y="1130710"/>
            <a:ext cx="96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John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Gibbens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18446" y="1130710"/>
            <a:ext cx="970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Sonja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Johnson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11126" y="3873911"/>
            <a:ext cx="971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Peter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Guzman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36747" y="3873911"/>
            <a:ext cx="817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Ashley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Weeks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56751" y="4965597"/>
            <a:ext cx="949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Brittany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Hill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68359" y="4965596"/>
            <a:ext cx="733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Kory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Kemp</a:t>
            </a:r>
          </a:p>
        </p:txBody>
      </p:sp>
    </p:spTree>
    <p:extLst>
      <p:ext uri="{BB962C8B-B14F-4D97-AF65-F5344CB8AC3E}">
        <p14:creationId xmlns:p14="http://schemas.microsoft.com/office/powerpoint/2010/main" val="5021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17400" y="191150"/>
            <a:ext cx="475720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Clinical Nursing Practice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Award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Degree Completion Program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28" y="1592597"/>
            <a:ext cx="178308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43" y="2285715"/>
            <a:ext cx="1764281" cy="2714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992" y="1799296"/>
            <a:ext cx="1783080" cy="2318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1913764" y="4406155"/>
            <a:ext cx="891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Shaina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Benson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29660" y="4406155"/>
            <a:ext cx="835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Krystal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Roth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14133" y="5195383"/>
            <a:ext cx="763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Aaron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Boggs</a:t>
            </a:r>
          </a:p>
        </p:txBody>
      </p:sp>
    </p:spTree>
    <p:extLst>
      <p:ext uri="{BB962C8B-B14F-4D97-AF65-F5344CB8AC3E}">
        <p14:creationId xmlns:p14="http://schemas.microsoft.com/office/powerpoint/2010/main" val="4153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05355" y="219725"/>
            <a:ext cx="647465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Outstanding Professional Service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Award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Traditional Program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28" y="1592597"/>
            <a:ext cx="178308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43" y="2271254"/>
            <a:ext cx="176428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992" y="1587031"/>
            <a:ext cx="178308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1866476" y="4406155"/>
            <a:ext cx="986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Amanda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Burch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33020" y="4406155"/>
            <a:ext cx="1829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Cheryl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McGuire-Howard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29232" y="5195383"/>
            <a:ext cx="733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Kory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Kemp</a:t>
            </a:r>
          </a:p>
        </p:txBody>
      </p:sp>
    </p:spTree>
    <p:extLst>
      <p:ext uri="{BB962C8B-B14F-4D97-AF65-F5344CB8AC3E}">
        <p14:creationId xmlns:p14="http://schemas.microsoft.com/office/powerpoint/2010/main" val="119643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04417" y="327880"/>
            <a:ext cx="36325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Leadership Award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Traditional Program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560" y="1702284"/>
            <a:ext cx="237744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643" y="1702284"/>
            <a:ext cx="237744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1126245" y="2884753"/>
            <a:ext cx="972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Stephen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Barry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129954" y="2852798"/>
            <a:ext cx="1142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Alyxandra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Sestak</a:t>
            </a:r>
          </a:p>
        </p:txBody>
      </p:sp>
    </p:spTree>
    <p:extLst>
      <p:ext uri="{BB962C8B-B14F-4D97-AF65-F5344CB8AC3E}">
        <p14:creationId xmlns:p14="http://schemas.microsoft.com/office/powerpoint/2010/main" val="214441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04417" y="327880"/>
            <a:ext cx="36325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Leadership Award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Degree Completion Programs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57" y="1702284"/>
            <a:ext cx="237744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7859501" y="2951946"/>
            <a:ext cx="151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Kelsey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Hancock</a:t>
            </a:r>
          </a:p>
        </p:txBody>
      </p:sp>
    </p:spTree>
    <p:extLst>
      <p:ext uri="{BB962C8B-B14F-4D97-AF65-F5344CB8AC3E}">
        <p14:creationId xmlns:p14="http://schemas.microsoft.com/office/powerpoint/2010/main" val="108664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08" y="195262"/>
            <a:ext cx="8225584" cy="548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557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12761" y="175129"/>
            <a:ext cx="475720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Clinical Nursing Practice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Award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  MSN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80" y="2092809"/>
            <a:ext cx="237744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7891814" y="2967502"/>
            <a:ext cx="16359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Sheryl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Klenovich</a:t>
            </a:r>
          </a:p>
        </p:txBody>
      </p:sp>
    </p:spTree>
    <p:extLst>
      <p:ext uri="{BB962C8B-B14F-4D97-AF65-F5344CB8AC3E}">
        <p14:creationId xmlns:p14="http://schemas.microsoft.com/office/powerpoint/2010/main" val="261192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779867" y="254673"/>
            <a:ext cx="647465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Outstanding Professional Service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Award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  MSN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80" y="2094170"/>
            <a:ext cx="237744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7788967" y="3105834"/>
            <a:ext cx="13436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Brianna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Reyes</a:t>
            </a:r>
          </a:p>
        </p:txBody>
      </p:sp>
    </p:spTree>
    <p:extLst>
      <p:ext uri="{BB962C8B-B14F-4D97-AF65-F5344CB8AC3E}">
        <p14:creationId xmlns:p14="http://schemas.microsoft.com/office/powerpoint/2010/main" val="320286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80532" y="194179"/>
            <a:ext cx="44712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Excellence in Research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Award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MSN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45" y="1989667"/>
            <a:ext cx="191631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7914470" y="3054030"/>
            <a:ext cx="14164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Bethany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Smith</a:t>
            </a:r>
          </a:p>
        </p:txBody>
      </p:sp>
    </p:spTree>
    <p:extLst>
      <p:ext uri="{BB962C8B-B14F-4D97-AF65-F5344CB8AC3E}">
        <p14:creationId xmlns:p14="http://schemas.microsoft.com/office/powerpoint/2010/main" val="37799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5486" y="1469571"/>
            <a:ext cx="686553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“Success is peace of mind in</a:t>
            </a:r>
          </a:p>
          <a:p>
            <a:r>
              <a:rPr lang="en-US" sz="4000" dirty="0"/>
              <a:t>k</a:t>
            </a:r>
            <a:r>
              <a:rPr lang="en-US" sz="4000" dirty="0" smtClean="0"/>
              <a:t>nowing that you did your best</a:t>
            </a:r>
          </a:p>
          <a:p>
            <a:r>
              <a:rPr lang="en-US" sz="4000" dirty="0"/>
              <a:t>t</a:t>
            </a:r>
            <a:r>
              <a:rPr lang="en-US" sz="4000" dirty="0" smtClean="0"/>
              <a:t>o become the best that you are</a:t>
            </a:r>
          </a:p>
          <a:p>
            <a:pPr>
              <a:tabLst>
                <a:tab pos="3146425" algn="l"/>
              </a:tabLst>
            </a:pPr>
            <a:r>
              <a:rPr lang="en-US" sz="4000" dirty="0" smtClean="0"/>
              <a:t>capable of becoming. “</a:t>
            </a:r>
          </a:p>
          <a:p>
            <a:endParaRPr lang="en-US" sz="4000" dirty="0"/>
          </a:p>
          <a:p>
            <a:pPr algn="r"/>
            <a:r>
              <a:rPr lang="en-US" sz="4000" dirty="0" smtClean="0"/>
              <a:t>John Wooden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365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07488" y="976808"/>
            <a:ext cx="4163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Outstanding Student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Traditional Program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674" y="685800"/>
            <a:ext cx="3528562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1671817" y="3312311"/>
            <a:ext cx="2035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Kory Kemp</a:t>
            </a:r>
          </a:p>
        </p:txBody>
      </p:sp>
    </p:spTree>
    <p:extLst>
      <p:ext uri="{BB962C8B-B14F-4D97-AF65-F5344CB8AC3E}">
        <p14:creationId xmlns:p14="http://schemas.microsoft.com/office/powerpoint/2010/main" val="337759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07488" y="976808"/>
            <a:ext cx="4163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Outstanding Student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Degree Completion Programs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75" y="685800"/>
            <a:ext cx="356616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1350704" y="3312311"/>
            <a:ext cx="2677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Shaina Benson</a:t>
            </a:r>
          </a:p>
        </p:txBody>
      </p:sp>
    </p:spTree>
    <p:extLst>
      <p:ext uri="{BB962C8B-B14F-4D97-AF65-F5344CB8AC3E}">
        <p14:creationId xmlns:p14="http://schemas.microsoft.com/office/powerpoint/2010/main" val="354837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561" y="97101"/>
            <a:ext cx="8621421" cy="5760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3307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849" y="271783"/>
            <a:ext cx="85664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Master </a:t>
            </a:r>
          </a:p>
          <a:p>
            <a:pPr algn="ctr"/>
            <a:r>
              <a:rPr lang="en-US" sz="7200" b="1" dirty="0"/>
              <a:t>o</a:t>
            </a:r>
            <a:r>
              <a:rPr lang="en-US" sz="7200" b="1" dirty="0" smtClean="0"/>
              <a:t>f </a:t>
            </a:r>
          </a:p>
          <a:p>
            <a:pPr algn="ctr"/>
            <a:r>
              <a:rPr lang="en-US" sz="7200" b="1" dirty="0" smtClean="0"/>
              <a:t>Science in Nursing</a:t>
            </a:r>
          </a:p>
          <a:p>
            <a:pPr algn="ctr"/>
            <a:r>
              <a:rPr lang="en-US" sz="7200" b="1" dirty="0" smtClean="0"/>
              <a:t>Candidates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87715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82" y="410961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448633" y="2104103"/>
            <a:ext cx="30536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Cristina Barnes</a:t>
            </a:r>
          </a:p>
          <a:p>
            <a:pPr algn="ctr"/>
            <a:r>
              <a:rPr lang="en-US" sz="2000" dirty="0" smtClean="0"/>
              <a:t>Family Nurse Practitioner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08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21" y="361799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1563328" y="2050112"/>
            <a:ext cx="37942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Kelsey Brittingham</a:t>
            </a:r>
          </a:p>
          <a:p>
            <a:pPr algn="ctr"/>
            <a:r>
              <a:rPr lang="en-US" sz="2000" dirty="0" smtClean="0"/>
              <a:t>Family Nurse Practitioner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402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23" y="936002"/>
            <a:ext cx="4150471" cy="40292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508955" y="2202426"/>
            <a:ext cx="508632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Dr. Judy Ogans</a:t>
            </a:r>
          </a:p>
          <a:p>
            <a:r>
              <a:rPr lang="en-US" sz="2800" b="1" dirty="0" smtClean="0"/>
              <a:t>Assistant Dean of Student Affairs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904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82" y="410961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426768" y="2104103"/>
            <a:ext cx="30973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Vanessa Brown</a:t>
            </a:r>
          </a:p>
          <a:p>
            <a:pPr algn="ctr"/>
            <a:r>
              <a:rPr lang="en-US" sz="2000" dirty="0" smtClean="0"/>
              <a:t>Family Nurse Practitioner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49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31158" y="1976283"/>
            <a:ext cx="3189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Tammie Caves</a:t>
            </a:r>
          </a:p>
          <a:p>
            <a:pPr algn="ctr"/>
            <a:r>
              <a:rPr lang="en-US" sz="2000" dirty="0" smtClean="0"/>
              <a:t>Administration Management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605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82" y="410961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566485" y="2104103"/>
            <a:ext cx="28179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Mary Chelf</a:t>
            </a:r>
          </a:p>
          <a:p>
            <a:pPr algn="ctr"/>
            <a:r>
              <a:rPr lang="en-US" sz="2000" dirty="0" smtClean="0"/>
              <a:t>Family Nurse Practitioner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223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88" y="795621"/>
            <a:ext cx="3268980" cy="4279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525427" y="1981286"/>
            <a:ext cx="28179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Kallie Garrett</a:t>
            </a:r>
          </a:p>
          <a:p>
            <a:pPr algn="ctr"/>
            <a:r>
              <a:rPr lang="en-US" sz="2000" dirty="0" smtClean="0"/>
              <a:t>Clinical Nurse Specialist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854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82" y="410961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240113" y="2104103"/>
            <a:ext cx="34706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Lora Beth Horton</a:t>
            </a:r>
          </a:p>
          <a:p>
            <a:pPr algn="ctr"/>
            <a:r>
              <a:rPr lang="en-US" sz="2000" dirty="0" smtClean="0"/>
              <a:t>Family Nurse Practitioner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130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20" y="371632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409268" y="2035277"/>
            <a:ext cx="2873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Aimee Kehres</a:t>
            </a:r>
          </a:p>
          <a:p>
            <a:pPr algn="ctr"/>
            <a:r>
              <a:rPr lang="en-US" sz="2000" dirty="0" smtClean="0"/>
              <a:t>Family Nurse Practitioner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766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82" y="410961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566485" y="2104103"/>
            <a:ext cx="28179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Julie Kelly</a:t>
            </a:r>
          </a:p>
          <a:p>
            <a:pPr algn="ctr"/>
            <a:r>
              <a:rPr lang="en-US" sz="2000" dirty="0" smtClean="0"/>
              <a:t>Family Nurse Practitioner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815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21" y="391296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1844193" y="1951789"/>
            <a:ext cx="33545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Sheryl Klenovich</a:t>
            </a:r>
          </a:p>
          <a:p>
            <a:pPr algn="ctr"/>
            <a:r>
              <a:rPr lang="en-US" sz="2000" dirty="0" smtClean="0"/>
              <a:t>Education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994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82" y="410961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566485" y="2104103"/>
            <a:ext cx="28179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Janae Miller</a:t>
            </a:r>
          </a:p>
          <a:p>
            <a:pPr algn="ctr"/>
            <a:r>
              <a:rPr lang="en-US" sz="2000" dirty="0" smtClean="0"/>
              <a:t>Family Nurse Practitioner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681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88" y="391296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1920531" y="1951789"/>
            <a:ext cx="3319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Christine Munoz</a:t>
            </a:r>
          </a:p>
          <a:p>
            <a:pPr algn="ctr"/>
            <a:r>
              <a:rPr lang="en-US" sz="2000" dirty="0" smtClean="0"/>
              <a:t>Family Nurse Practitioner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738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6077" y="1799303"/>
            <a:ext cx="384092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Dr. Julie Hoff</a:t>
            </a:r>
          </a:p>
          <a:p>
            <a:r>
              <a:rPr lang="en-US" sz="2800" b="1" dirty="0" smtClean="0"/>
              <a:t>Dean, College of Nursing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71076"/>
            <a:ext cx="3810000" cy="5334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82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82" y="553865"/>
            <a:ext cx="3268980" cy="47433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380602" y="2104103"/>
            <a:ext cx="3189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Michael Porter</a:t>
            </a:r>
          </a:p>
          <a:p>
            <a:pPr algn="ctr"/>
            <a:r>
              <a:rPr lang="en-US" sz="2000" dirty="0" smtClean="0"/>
              <a:t>Administration Management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80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224" y="391296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310744" y="1957169"/>
            <a:ext cx="28933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Brianna Reyes</a:t>
            </a:r>
          </a:p>
          <a:p>
            <a:pPr algn="ctr"/>
            <a:r>
              <a:rPr lang="en-US" sz="2000" dirty="0" smtClean="0"/>
              <a:t>Family Nurse Practitioner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863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82" y="410961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528783" y="2104103"/>
            <a:ext cx="28933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Susan Roberts</a:t>
            </a:r>
          </a:p>
          <a:p>
            <a:pPr algn="ctr"/>
            <a:r>
              <a:rPr lang="en-US" sz="2000" dirty="0" smtClean="0"/>
              <a:t>Family Nurse Practitioner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7204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53" y="381464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1534980" y="2035277"/>
            <a:ext cx="377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Itzel Daniela Romo</a:t>
            </a:r>
          </a:p>
          <a:p>
            <a:pPr algn="ctr"/>
            <a:r>
              <a:rPr lang="en-US" sz="2000" dirty="0" smtClean="0"/>
              <a:t>Family Nurse Practitioner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27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82" y="410961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541478" y="2104103"/>
            <a:ext cx="28679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Taylor Russell</a:t>
            </a:r>
          </a:p>
          <a:p>
            <a:pPr algn="ctr"/>
            <a:r>
              <a:rPr lang="en-US" sz="2000" dirty="0" smtClean="0"/>
              <a:t>Family Nurse Practitioner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48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80602" y="2104103"/>
            <a:ext cx="3189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Rachel Shields</a:t>
            </a:r>
          </a:p>
          <a:p>
            <a:pPr algn="ctr"/>
            <a:r>
              <a:rPr lang="en-US" sz="2000" dirty="0" smtClean="0"/>
              <a:t>Administration Management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3508" y="1322201"/>
            <a:ext cx="4259842" cy="3200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821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60" y="391297"/>
            <a:ext cx="2634927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224863" y="1951790"/>
            <a:ext cx="29864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Bethany Smith</a:t>
            </a:r>
          </a:p>
          <a:p>
            <a:pPr algn="ctr"/>
            <a:r>
              <a:rPr lang="en-US" sz="2000" dirty="0" smtClean="0"/>
              <a:t>Education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595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80603" y="2104103"/>
            <a:ext cx="3189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Julie Vacin</a:t>
            </a:r>
          </a:p>
          <a:p>
            <a:pPr algn="ctr"/>
            <a:r>
              <a:rPr lang="en-US" sz="2000" dirty="0" smtClean="0"/>
              <a:t>Administration Management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55" y="670560"/>
            <a:ext cx="3180766" cy="44726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8827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0793" y="315342"/>
            <a:ext cx="713041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/>
              <a:t>Bachelor </a:t>
            </a:r>
          </a:p>
          <a:p>
            <a:pPr algn="ctr"/>
            <a:r>
              <a:rPr lang="en-US" sz="7200" b="1" dirty="0" smtClean="0"/>
              <a:t>of </a:t>
            </a:r>
          </a:p>
          <a:p>
            <a:pPr algn="ctr"/>
            <a:r>
              <a:rPr lang="en-US" sz="7200" b="1" dirty="0" smtClean="0"/>
              <a:t>Science in Nursing</a:t>
            </a:r>
          </a:p>
          <a:p>
            <a:pPr algn="ctr"/>
            <a:r>
              <a:rPr lang="en-US" sz="7200" b="1" dirty="0" smtClean="0"/>
              <a:t>Candidates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40145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719" y="84435"/>
            <a:ext cx="6248449" cy="568218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360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603" y="117986"/>
            <a:ext cx="5881953" cy="56875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52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65" y="454296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012420" y="1963301"/>
            <a:ext cx="3084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Hannah Allison</a:t>
            </a:r>
          </a:p>
        </p:txBody>
      </p:sp>
    </p:spTree>
    <p:extLst>
      <p:ext uri="{BB962C8B-B14F-4D97-AF65-F5344CB8AC3E}">
        <p14:creationId xmlns:p14="http://schemas.microsoft.com/office/powerpoint/2010/main" val="252446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53" y="754100"/>
            <a:ext cx="3268980" cy="46734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358461" y="1954593"/>
            <a:ext cx="2955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Shelley Autrey</a:t>
            </a:r>
          </a:p>
        </p:txBody>
      </p:sp>
    </p:spTree>
    <p:extLst>
      <p:ext uri="{BB962C8B-B14F-4D97-AF65-F5344CB8AC3E}">
        <p14:creationId xmlns:p14="http://schemas.microsoft.com/office/powerpoint/2010/main" val="112673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43" y="587734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890193" y="2009092"/>
            <a:ext cx="2910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Julieth Barlow</a:t>
            </a:r>
          </a:p>
        </p:txBody>
      </p:sp>
    </p:spTree>
    <p:extLst>
      <p:ext uri="{BB962C8B-B14F-4D97-AF65-F5344CB8AC3E}">
        <p14:creationId xmlns:p14="http://schemas.microsoft.com/office/powerpoint/2010/main" val="375288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331007" y="2048421"/>
            <a:ext cx="290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Stephen Barry</a:t>
            </a:r>
          </a:p>
        </p:txBody>
      </p:sp>
    </p:spTree>
    <p:extLst>
      <p:ext uri="{BB962C8B-B14F-4D97-AF65-F5344CB8AC3E}">
        <p14:creationId xmlns:p14="http://schemas.microsoft.com/office/powerpoint/2010/main" val="126509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05" y="479579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64571" y="2009092"/>
            <a:ext cx="2761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Anna Bartlett</a:t>
            </a:r>
          </a:p>
        </p:txBody>
      </p:sp>
    </p:spTree>
    <p:extLst>
      <p:ext uri="{BB962C8B-B14F-4D97-AF65-F5344CB8AC3E}">
        <p14:creationId xmlns:p14="http://schemas.microsoft.com/office/powerpoint/2010/main" val="322161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1836921" y="1989427"/>
            <a:ext cx="3597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Margaret Bennett</a:t>
            </a:r>
          </a:p>
        </p:txBody>
      </p:sp>
    </p:spTree>
    <p:extLst>
      <p:ext uri="{BB962C8B-B14F-4D97-AF65-F5344CB8AC3E}">
        <p14:creationId xmlns:p14="http://schemas.microsoft.com/office/powerpoint/2010/main" val="348384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36" y="440249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17725" y="2048420"/>
            <a:ext cx="2993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Shaina Benson</a:t>
            </a:r>
          </a:p>
        </p:txBody>
      </p:sp>
    </p:spTree>
    <p:extLst>
      <p:ext uri="{BB962C8B-B14F-4D97-AF65-F5344CB8AC3E}">
        <p14:creationId xmlns:p14="http://schemas.microsoft.com/office/powerpoint/2010/main" val="310130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977196" y="2009092"/>
            <a:ext cx="2815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Adrian Bernal</a:t>
            </a:r>
          </a:p>
        </p:txBody>
      </p:sp>
    </p:spTree>
    <p:extLst>
      <p:ext uri="{BB962C8B-B14F-4D97-AF65-F5344CB8AC3E}">
        <p14:creationId xmlns:p14="http://schemas.microsoft.com/office/powerpoint/2010/main" val="406103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18" y="469746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05093" y="2009092"/>
            <a:ext cx="258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Aaron Boggs</a:t>
            </a:r>
          </a:p>
        </p:txBody>
      </p:sp>
    </p:spTree>
    <p:extLst>
      <p:ext uri="{BB962C8B-B14F-4D97-AF65-F5344CB8AC3E}">
        <p14:creationId xmlns:p14="http://schemas.microsoft.com/office/powerpoint/2010/main" val="8009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134503" y="1989427"/>
            <a:ext cx="3002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Amanda Burch</a:t>
            </a:r>
          </a:p>
        </p:txBody>
      </p:sp>
    </p:spTree>
    <p:extLst>
      <p:ext uri="{BB962C8B-B14F-4D97-AF65-F5344CB8AC3E}">
        <p14:creationId xmlns:p14="http://schemas.microsoft.com/office/powerpoint/2010/main" val="67458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7320" y="30175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College of Nursing Student Association Officers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3" y="684332"/>
            <a:ext cx="14859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38" y="727858"/>
            <a:ext cx="14859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03" y="727257"/>
            <a:ext cx="14859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508" y="692299"/>
            <a:ext cx="14859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48" y="2964099"/>
            <a:ext cx="14859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755" y="2958062"/>
            <a:ext cx="14859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 rot="10800000" flipV="1">
            <a:off x="536015" y="2970332"/>
            <a:ext cx="14859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Peter Guzman</a:t>
            </a:r>
          </a:p>
          <a:p>
            <a:pPr algn="ctr"/>
            <a:r>
              <a:rPr lang="en-US" sz="1000" dirty="0" smtClean="0"/>
              <a:t>President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3663469" y="2978299"/>
            <a:ext cx="1549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Margaret Bennett</a:t>
            </a:r>
          </a:p>
          <a:p>
            <a:pPr algn="ctr"/>
            <a:r>
              <a:rPr lang="en-US" sz="1000" dirty="0" smtClean="0"/>
              <a:t>Vice-President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7017002" y="3013257"/>
            <a:ext cx="17351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Channah Moore</a:t>
            </a:r>
          </a:p>
          <a:p>
            <a:pPr algn="ctr"/>
            <a:r>
              <a:rPr lang="en-US" sz="1000" dirty="0" smtClean="0"/>
              <a:t>Secretary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10190543" y="2978299"/>
            <a:ext cx="14859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Stephen Barry</a:t>
            </a:r>
          </a:p>
          <a:p>
            <a:pPr algn="ctr"/>
            <a:r>
              <a:rPr lang="en-US" sz="1000" dirty="0" smtClean="0"/>
              <a:t>Treasurer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8667562" y="5228673"/>
            <a:ext cx="1306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Katie Pitt</a:t>
            </a:r>
          </a:p>
          <a:p>
            <a:pPr algn="ctr"/>
            <a:r>
              <a:rPr lang="en-US" sz="1000" dirty="0" smtClean="0"/>
              <a:t>Apparel Chair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5374848" y="5244062"/>
            <a:ext cx="16421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Brooke Streater</a:t>
            </a:r>
          </a:p>
          <a:p>
            <a:pPr algn="ctr"/>
            <a:r>
              <a:rPr lang="en-US" sz="1000" dirty="0" smtClean="0"/>
              <a:t>Social Chair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2039733" y="5244061"/>
            <a:ext cx="13067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Kory Kemp</a:t>
            </a:r>
          </a:p>
          <a:p>
            <a:r>
              <a:rPr lang="en-US" sz="1000" dirty="0" smtClean="0"/>
              <a:t>Community Outreach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44" y="3013257"/>
            <a:ext cx="1470234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318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04" y="351760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16504" y="1999260"/>
            <a:ext cx="2759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Tyler Chanley</a:t>
            </a:r>
          </a:p>
        </p:txBody>
      </p:sp>
    </p:spTree>
    <p:extLst>
      <p:ext uri="{BB962C8B-B14F-4D97-AF65-F5344CB8AC3E}">
        <p14:creationId xmlns:p14="http://schemas.microsoft.com/office/powerpoint/2010/main" val="199801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1829801" y="2009092"/>
            <a:ext cx="3376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Brawna Chowins</a:t>
            </a:r>
          </a:p>
        </p:txBody>
      </p:sp>
    </p:spTree>
    <p:extLst>
      <p:ext uri="{BB962C8B-B14F-4D97-AF65-F5344CB8AC3E}">
        <p14:creationId xmlns:p14="http://schemas.microsoft.com/office/powerpoint/2010/main" val="107858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37" y="361591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19728" y="2028756"/>
            <a:ext cx="3028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Glory Christian</a:t>
            </a:r>
          </a:p>
        </p:txBody>
      </p:sp>
    </p:spTree>
    <p:extLst>
      <p:ext uri="{BB962C8B-B14F-4D97-AF65-F5344CB8AC3E}">
        <p14:creationId xmlns:p14="http://schemas.microsoft.com/office/powerpoint/2010/main" val="11327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008993" y="1989427"/>
            <a:ext cx="3253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Cheyenne Colby</a:t>
            </a:r>
          </a:p>
        </p:txBody>
      </p:sp>
    </p:spTree>
    <p:extLst>
      <p:ext uri="{BB962C8B-B14F-4D97-AF65-F5344CB8AC3E}">
        <p14:creationId xmlns:p14="http://schemas.microsoft.com/office/powerpoint/2010/main" val="19196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36" y="400920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08186" y="1999259"/>
            <a:ext cx="2992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Daelyn DeWitt</a:t>
            </a:r>
          </a:p>
        </p:txBody>
      </p:sp>
    </p:spTree>
    <p:extLst>
      <p:ext uri="{BB962C8B-B14F-4D97-AF65-F5344CB8AC3E}">
        <p14:creationId xmlns:p14="http://schemas.microsoft.com/office/powerpoint/2010/main" val="183944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096739" y="1989427"/>
            <a:ext cx="3078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Steven Dittmer</a:t>
            </a:r>
          </a:p>
        </p:txBody>
      </p:sp>
    </p:spTree>
    <p:extLst>
      <p:ext uri="{BB962C8B-B14F-4D97-AF65-F5344CB8AC3E}">
        <p14:creationId xmlns:p14="http://schemas.microsoft.com/office/powerpoint/2010/main" val="936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72" y="450082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42594" y="1999260"/>
            <a:ext cx="4398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Callee Donaho-Moore</a:t>
            </a:r>
          </a:p>
        </p:txBody>
      </p:sp>
    </p:spTree>
    <p:extLst>
      <p:ext uri="{BB962C8B-B14F-4D97-AF65-F5344CB8AC3E}">
        <p14:creationId xmlns:p14="http://schemas.microsoft.com/office/powerpoint/2010/main" val="409947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746467" y="2009091"/>
            <a:ext cx="252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Justin Farrar</a:t>
            </a:r>
          </a:p>
        </p:txBody>
      </p:sp>
    </p:spTree>
    <p:extLst>
      <p:ext uri="{BB962C8B-B14F-4D97-AF65-F5344CB8AC3E}">
        <p14:creationId xmlns:p14="http://schemas.microsoft.com/office/powerpoint/2010/main" val="9873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05" y="430417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20772" y="1999259"/>
            <a:ext cx="361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Madeline Gaffney</a:t>
            </a:r>
          </a:p>
        </p:txBody>
      </p:sp>
    </p:spTree>
    <p:extLst>
      <p:ext uri="{BB962C8B-B14F-4D97-AF65-F5344CB8AC3E}">
        <p14:creationId xmlns:p14="http://schemas.microsoft.com/office/powerpoint/2010/main" val="418293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014221" y="1989427"/>
            <a:ext cx="3243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Joshua Garrison</a:t>
            </a:r>
          </a:p>
        </p:txBody>
      </p:sp>
    </p:spTree>
    <p:extLst>
      <p:ext uri="{BB962C8B-B14F-4D97-AF65-F5344CB8AC3E}">
        <p14:creationId xmlns:p14="http://schemas.microsoft.com/office/powerpoint/2010/main" val="186611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9680" y="96635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OU Student Nurses’ Association Officers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3" y="714268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292" y="720957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31" y="700800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16" y="686707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724" y="686825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370" y="720957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 rot="10800000" flipV="1">
            <a:off x="784255" y="2544653"/>
            <a:ext cx="14878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Whitney Parker</a:t>
            </a:r>
          </a:p>
          <a:p>
            <a:pPr algn="ctr"/>
            <a:r>
              <a:rPr lang="en-US" sz="1000" dirty="0" smtClean="0"/>
              <a:t>President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2467597" y="2520840"/>
            <a:ext cx="1688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Steven Dittmer</a:t>
            </a:r>
          </a:p>
          <a:p>
            <a:r>
              <a:rPr lang="en-US" sz="1000" dirty="0" smtClean="0"/>
              <a:t>         Vice-President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4457264" y="2529600"/>
            <a:ext cx="12150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Brittany Hill</a:t>
            </a:r>
          </a:p>
          <a:p>
            <a:pPr algn="ctr"/>
            <a:r>
              <a:rPr lang="en-US" sz="1000" dirty="0" smtClean="0"/>
              <a:t>Secretary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6515704" y="2522426"/>
            <a:ext cx="1431586" cy="49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Stephen Barry</a:t>
            </a:r>
          </a:p>
          <a:p>
            <a:pPr algn="ctr"/>
            <a:r>
              <a:rPr lang="en-US" sz="1000" dirty="0" smtClean="0"/>
              <a:t>Treasurer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8031786" y="2560377"/>
            <a:ext cx="1859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Cheryl McGuire-Howard</a:t>
            </a:r>
          </a:p>
          <a:p>
            <a:pPr algn="ctr"/>
            <a:r>
              <a:rPr lang="en-US" sz="1000" dirty="0" smtClean="0"/>
              <a:t>Membership Director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9960383" y="2543068"/>
            <a:ext cx="16421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Cantlin Simpler</a:t>
            </a:r>
          </a:p>
          <a:p>
            <a:pPr algn="ctr"/>
            <a:r>
              <a:rPr lang="en-US" sz="1000" dirty="0" smtClean="0"/>
              <a:t>Community Service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2" y="3429000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61" y="3401349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401" y="3429000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26" y="3442990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010" y="3442990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50" y="3429000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967812" y="5257800"/>
            <a:ext cx="1120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Jonni Nigro</a:t>
            </a:r>
          </a:p>
          <a:p>
            <a:pPr algn="ctr"/>
            <a:r>
              <a:rPr lang="en-US" sz="1000" dirty="0" smtClean="0"/>
              <a:t>Public Relations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2486539" y="5257799"/>
            <a:ext cx="15471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Ashley O’Banion</a:t>
            </a:r>
          </a:p>
          <a:p>
            <a:pPr algn="ctr"/>
            <a:r>
              <a:rPr lang="en-US" sz="1000" dirty="0" smtClean="0"/>
              <a:t>Historian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4450401" y="5257798"/>
            <a:ext cx="12220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Jillian Myers</a:t>
            </a:r>
          </a:p>
          <a:p>
            <a:pPr algn="ctr"/>
            <a:r>
              <a:rPr lang="en-US" sz="1000" dirty="0" smtClean="0"/>
              <a:t>Hospitality Chair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6455643" y="5230149"/>
            <a:ext cx="15065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Amanda Burch</a:t>
            </a:r>
          </a:p>
          <a:p>
            <a:r>
              <a:rPr lang="en-US" sz="1000" dirty="0" smtClean="0"/>
              <a:t>OUTSGA Representative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8311510" y="5255749"/>
            <a:ext cx="15354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Cheyenne Colby</a:t>
            </a:r>
          </a:p>
          <a:p>
            <a:pPr algn="ctr"/>
            <a:r>
              <a:rPr lang="en-US" sz="1000" dirty="0" smtClean="0"/>
              <a:t>Co-CPR Chair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10077665" y="5255750"/>
            <a:ext cx="15841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Alyxandra Sestak</a:t>
            </a:r>
          </a:p>
          <a:p>
            <a:pPr algn="ctr"/>
            <a:r>
              <a:rPr lang="en-US" sz="1000" dirty="0" smtClean="0"/>
              <a:t>Co-CPR Chair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061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69" y="400921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56895" y="1999260"/>
            <a:ext cx="2757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John Gibbens</a:t>
            </a:r>
          </a:p>
        </p:txBody>
      </p:sp>
    </p:spTree>
    <p:extLst>
      <p:ext uri="{BB962C8B-B14F-4D97-AF65-F5344CB8AC3E}">
        <p14:creationId xmlns:p14="http://schemas.microsoft.com/office/powerpoint/2010/main" val="49104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193854" y="1989427"/>
            <a:ext cx="288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Peter Guzman</a:t>
            </a:r>
          </a:p>
        </p:txBody>
      </p:sp>
    </p:spTree>
    <p:extLst>
      <p:ext uri="{BB962C8B-B14F-4D97-AF65-F5344CB8AC3E}">
        <p14:creationId xmlns:p14="http://schemas.microsoft.com/office/powerpoint/2010/main" val="41645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40" y="440250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26085" y="1999259"/>
            <a:ext cx="3133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Kelsey Hancock</a:t>
            </a:r>
          </a:p>
        </p:txBody>
      </p:sp>
    </p:spTree>
    <p:extLst>
      <p:ext uri="{BB962C8B-B14F-4D97-AF65-F5344CB8AC3E}">
        <p14:creationId xmlns:p14="http://schemas.microsoft.com/office/powerpoint/2010/main" val="34800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243260" y="1989427"/>
            <a:ext cx="2785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Mylee Hewitt</a:t>
            </a:r>
          </a:p>
        </p:txBody>
      </p:sp>
    </p:spTree>
    <p:extLst>
      <p:ext uri="{BB962C8B-B14F-4D97-AF65-F5344CB8AC3E}">
        <p14:creationId xmlns:p14="http://schemas.microsoft.com/office/powerpoint/2010/main" val="390001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69" y="391088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19771" y="2048420"/>
            <a:ext cx="3578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Cheyenne Higgins</a:t>
            </a:r>
          </a:p>
        </p:txBody>
      </p:sp>
    </p:spTree>
    <p:extLst>
      <p:ext uri="{BB962C8B-B14F-4D97-AF65-F5344CB8AC3E}">
        <p14:creationId xmlns:p14="http://schemas.microsoft.com/office/powerpoint/2010/main" val="161065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934278" y="1989427"/>
            <a:ext cx="4360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Shawnte’ Hildebrandt</a:t>
            </a:r>
          </a:p>
        </p:txBody>
      </p:sp>
    </p:spTree>
    <p:extLst>
      <p:ext uri="{BB962C8B-B14F-4D97-AF65-F5344CB8AC3E}">
        <p14:creationId xmlns:p14="http://schemas.microsoft.com/office/powerpoint/2010/main" val="208807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14" y="381256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853033" y="2038589"/>
            <a:ext cx="2453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Brittany Hill</a:t>
            </a:r>
          </a:p>
        </p:txBody>
      </p:sp>
    </p:spTree>
    <p:extLst>
      <p:ext uri="{BB962C8B-B14F-4D97-AF65-F5344CB8AC3E}">
        <p14:creationId xmlns:p14="http://schemas.microsoft.com/office/powerpoint/2010/main" val="133985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38130" y="1989427"/>
            <a:ext cx="259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Brian Hixson</a:t>
            </a:r>
          </a:p>
        </p:txBody>
      </p:sp>
    </p:spTree>
    <p:extLst>
      <p:ext uri="{BB962C8B-B14F-4D97-AF65-F5344CB8AC3E}">
        <p14:creationId xmlns:p14="http://schemas.microsoft.com/office/powerpoint/2010/main" val="152126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89" y="430418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652375" y="1999259"/>
            <a:ext cx="2652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Dillon Hyden</a:t>
            </a:r>
          </a:p>
        </p:txBody>
      </p:sp>
    </p:spTree>
    <p:extLst>
      <p:ext uri="{BB962C8B-B14F-4D97-AF65-F5344CB8AC3E}">
        <p14:creationId xmlns:p14="http://schemas.microsoft.com/office/powerpoint/2010/main" val="289290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20" y="323667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72313" y="1992798"/>
            <a:ext cx="3098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Teagan Jackson</a:t>
            </a:r>
          </a:p>
        </p:txBody>
      </p:sp>
    </p:spTree>
    <p:extLst>
      <p:ext uri="{BB962C8B-B14F-4D97-AF65-F5344CB8AC3E}">
        <p14:creationId xmlns:p14="http://schemas.microsoft.com/office/powerpoint/2010/main" val="37470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7320" y="30175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OUSNA CPR Instructors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96" y="772646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07" y="763417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40" y="755035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72" y="755035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78" y="3381140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821" y="746670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 rot="10800000" flipV="1">
            <a:off x="1304110" y="2601446"/>
            <a:ext cx="1487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Margaret Bennett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27070" y="2550143"/>
            <a:ext cx="91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Amanda </a:t>
            </a:r>
          </a:p>
          <a:p>
            <a:pPr algn="ctr"/>
            <a:r>
              <a:rPr lang="en-US" sz="1600" dirty="0" smtClean="0"/>
              <a:t>Burch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6868" y="2565223"/>
            <a:ext cx="121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Cheyenne Colby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68885" y="2519189"/>
            <a:ext cx="811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Daelyn </a:t>
            </a:r>
          </a:p>
          <a:p>
            <a:r>
              <a:rPr lang="en-US" sz="1600" dirty="0" smtClean="0"/>
              <a:t>Dewitt</a:t>
            </a:r>
          </a:p>
          <a:p>
            <a:endParaRPr lang="en-US" sz="16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9316317" y="2550143"/>
            <a:ext cx="179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Sonja </a:t>
            </a:r>
          </a:p>
          <a:p>
            <a:pPr algn="ctr"/>
            <a:r>
              <a:rPr lang="en-US" sz="1600" dirty="0" smtClean="0"/>
              <a:t>Johnson</a:t>
            </a:r>
          </a:p>
          <a:p>
            <a:pPr algn="ctr"/>
            <a:endParaRPr lang="en-US" sz="16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2295625" y="5209940"/>
            <a:ext cx="164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Rachel</a:t>
            </a:r>
          </a:p>
          <a:p>
            <a:pPr algn="ctr"/>
            <a:r>
              <a:rPr lang="en-US" sz="1600" dirty="0" smtClean="0"/>
              <a:t>Metcalf-Jacoby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47" y="3381140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381" y="3357508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298" y="3337708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347548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4656591" y="5209940"/>
            <a:ext cx="93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Whitney </a:t>
            </a:r>
          </a:p>
          <a:p>
            <a:pPr algn="ctr"/>
            <a:r>
              <a:rPr lang="en-US" sz="1600" dirty="0" smtClean="0"/>
              <a:t>Parker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35065" y="5186308"/>
            <a:ext cx="1051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Alyxandra </a:t>
            </a:r>
          </a:p>
          <a:p>
            <a:pPr algn="ctr"/>
            <a:r>
              <a:rPr lang="en-US" sz="1600" dirty="0" smtClean="0"/>
              <a:t>Sestak</a:t>
            </a:r>
          </a:p>
          <a:p>
            <a:endParaRPr lang="en-US" sz="16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8689894" y="5176348"/>
            <a:ext cx="1047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Cantlin</a:t>
            </a:r>
          </a:p>
          <a:p>
            <a:r>
              <a:rPr lang="en-US" sz="1600" dirty="0" smtClean="0"/>
              <a:t>Simpler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89319" y="5159601"/>
            <a:ext cx="107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Nicole</a:t>
            </a:r>
          </a:p>
          <a:p>
            <a:pPr algn="ctr"/>
            <a:r>
              <a:rPr lang="en-US" sz="1600" dirty="0" smtClean="0"/>
              <a:t>Sowards</a:t>
            </a:r>
            <a:endParaRPr lang="en-US" sz="1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9" y="3381140"/>
            <a:ext cx="118872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55278" y="5209939"/>
            <a:ext cx="1620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Cheryl </a:t>
            </a:r>
          </a:p>
          <a:p>
            <a:r>
              <a:rPr lang="en-US" sz="1600" dirty="0" smtClean="0"/>
              <a:t>McGuire-Howard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4544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86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028425" y="1993922"/>
            <a:ext cx="3241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Brenda Johnson</a:t>
            </a:r>
          </a:p>
        </p:txBody>
      </p:sp>
    </p:spTree>
    <p:extLst>
      <p:ext uri="{BB962C8B-B14F-4D97-AF65-F5344CB8AC3E}">
        <p14:creationId xmlns:p14="http://schemas.microsoft.com/office/powerpoint/2010/main" val="73290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77" y="1118148"/>
            <a:ext cx="3268980" cy="37363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48572" y="2024262"/>
            <a:ext cx="3114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Jarrett Johnson</a:t>
            </a:r>
          </a:p>
        </p:txBody>
      </p:sp>
    </p:spTree>
    <p:extLst>
      <p:ext uri="{BB962C8B-B14F-4D97-AF65-F5344CB8AC3E}">
        <p14:creationId xmlns:p14="http://schemas.microsoft.com/office/powerpoint/2010/main" val="410262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40" y="419461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364595" y="2032970"/>
            <a:ext cx="2929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Sonja Johnson</a:t>
            </a:r>
          </a:p>
        </p:txBody>
      </p:sp>
    </p:spTree>
    <p:extLst>
      <p:ext uri="{BB962C8B-B14F-4D97-AF65-F5344CB8AC3E}">
        <p14:creationId xmlns:p14="http://schemas.microsoft.com/office/powerpoint/2010/main" val="57516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25" y="991949"/>
            <a:ext cx="3268980" cy="36926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22178" y="2028757"/>
            <a:ext cx="3503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Whitney Johnson</a:t>
            </a:r>
          </a:p>
        </p:txBody>
      </p:sp>
    </p:spTree>
    <p:extLst>
      <p:ext uri="{BB962C8B-B14F-4D97-AF65-F5344CB8AC3E}">
        <p14:creationId xmlns:p14="http://schemas.microsoft.com/office/powerpoint/2010/main" val="6798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111" y="410754"/>
            <a:ext cx="3234515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973936" y="1989427"/>
            <a:ext cx="2267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Kory Kemp</a:t>
            </a:r>
          </a:p>
        </p:txBody>
      </p:sp>
    </p:spTree>
    <p:extLst>
      <p:ext uri="{BB962C8B-B14F-4D97-AF65-F5344CB8AC3E}">
        <p14:creationId xmlns:p14="http://schemas.microsoft.com/office/powerpoint/2010/main" val="129253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20" y="709319"/>
            <a:ext cx="3234515" cy="45191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800194" y="1989427"/>
            <a:ext cx="2609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Ariel Kidwell</a:t>
            </a:r>
          </a:p>
        </p:txBody>
      </p:sp>
    </p:spTree>
    <p:extLst>
      <p:ext uri="{BB962C8B-B14F-4D97-AF65-F5344CB8AC3E}">
        <p14:creationId xmlns:p14="http://schemas.microsoft.com/office/powerpoint/2010/main" val="160554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1922551" y="2009091"/>
            <a:ext cx="2462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Peyton King</a:t>
            </a:r>
          </a:p>
        </p:txBody>
      </p:sp>
    </p:spTree>
    <p:extLst>
      <p:ext uri="{BB962C8B-B14F-4D97-AF65-F5344CB8AC3E}">
        <p14:creationId xmlns:p14="http://schemas.microsoft.com/office/powerpoint/2010/main" val="329095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40" y="479579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05564" y="2018924"/>
            <a:ext cx="2997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Brittny Lowery</a:t>
            </a:r>
          </a:p>
        </p:txBody>
      </p:sp>
    </p:spTree>
    <p:extLst>
      <p:ext uri="{BB962C8B-B14F-4D97-AF65-F5344CB8AC3E}">
        <p14:creationId xmlns:p14="http://schemas.microsoft.com/office/powerpoint/2010/main" val="166216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1230455" y="1989427"/>
            <a:ext cx="481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Cheryl McGuire-Howard</a:t>
            </a:r>
          </a:p>
        </p:txBody>
      </p:sp>
    </p:spTree>
    <p:extLst>
      <p:ext uri="{BB962C8B-B14F-4D97-AF65-F5344CB8AC3E}">
        <p14:creationId xmlns:p14="http://schemas.microsoft.com/office/powerpoint/2010/main" val="256361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69" y="420585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13877" y="1999260"/>
            <a:ext cx="4456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Rachel Metcalf-Jacoby</a:t>
            </a:r>
          </a:p>
        </p:txBody>
      </p:sp>
    </p:spTree>
    <p:extLst>
      <p:ext uri="{BB962C8B-B14F-4D97-AF65-F5344CB8AC3E}">
        <p14:creationId xmlns:p14="http://schemas.microsoft.com/office/powerpoint/2010/main" val="316751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" y="1575704"/>
            <a:ext cx="12154210" cy="2586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9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1999189" y="1989427"/>
            <a:ext cx="3273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Channah Moore</a:t>
            </a:r>
          </a:p>
        </p:txBody>
      </p:sp>
    </p:spTree>
    <p:extLst>
      <p:ext uri="{BB962C8B-B14F-4D97-AF65-F5344CB8AC3E}">
        <p14:creationId xmlns:p14="http://schemas.microsoft.com/office/powerpoint/2010/main" val="42995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79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20361" y="2038381"/>
            <a:ext cx="26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Emily Moran</a:t>
            </a:r>
          </a:p>
        </p:txBody>
      </p:sp>
    </p:spTree>
    <p:extLst>
      <p:ext uri="{BB962C8B-B14F-4D97-AF65-F5344CB8AC3E}">
        <p14:creationId xmlns:p14="http://schemas.microsoft.com/office/powerpoint/2010/main" val="239074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698827" y="1989220"/>
            <a:ext cx="2563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Jillian Myers</a:t>
            </a:r>
          </a:p>
        </p:txBody>
      </p:sp>
    </p:spTree>
    <p:extLst>
      <p:ext uri="{BB962C8B-B14F-4D97-AF65-F5344CB8AC3E}">
        <p14:creationId xmlns:p14="http://schemas.microsoft.com/office/powerpoint/2010/main" val="195219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39" y="361591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08490" y="1979388"/>
            <a:ext cx="234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Jonni Nigro</a:t>
            </a:r>
          </a:p>
        </p:txBody>
      </p:sp>
    </p:spTree>
    <p:extLst>
      <p:ext uri="{BB962C8B-B14F-4D97-AF65-F5344CB8AC3E}">
        <p14:creationId xmlns:p14="http://schemas.microsoft.com/office/powerpoint/2010/main" val="44663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1926481" y="1999052"/>
            <a:ext cx="3341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Ashley O’Banion</a:t>
            </a:r>
          </a:p>
        </p:txBody>
      </p:sp>
    </p:spTree>
    <p:extLst>
      <p:ext uri="{BB962C8B-B14F-4D97-AF65-F5344CB8AC3E}">
        <p14:creationId xmlns:p14="http://schemas.microsoft.com/office/powerpoint/2010/main" val="423575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69" y="32226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935295" y="2008884"/>
            <a:ext cx="3156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Whitney Parker</a:t>
            </a:r>
          </a:p>
        </p:txBody>
      </p:sp>
    </p:spTree>
    <p:extLst>
      <p:ext uri="{BB962C8B-B14F-4D97-AF65-F5344CB8AC3E}">
        <p14:creationId xmlns:p14="http://schemas.microsoft.com/office/powerpoint/2010/main" val="41514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5" y="410753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393532" y="1989219"/>
            <a:ext cx="2840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Shayla Pickett</a:t>
            </a:r>
          </a:p>
        </p:txBody>
      </p:sp>
    </p:spTree>
    <p:extLst>
      <p:ext uri="{BB962C8B-B14F-4D97-AF65-F5344CB8AC3E}">
        <p14:creationId xmlns:p14="http://schemas.microsoft.com/office/powerpoint/2010/main" val="351655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40" y="479579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894289" y="2008884"/>
            <a:ext cx="1940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Katie Pitt</a:t>
            </a:r>
          </a:p>
        </p:txBody>
      </p:sp>
    </p:spTree>
    <p:extLst>
      <p:ext uri="{BB962C8B-B14F-4D97-AF65-F5344CB8AC3E}">
        <p14:creationId xmlns:p14="http://schemas.microsoft.com/office/powerpoint/2010/main" val="7613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72" y="851315"/>
            <a:ext cx="3268980" cy="42508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729003" y="2052427"/>
            <a:ext cx="2502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Krystal Roth</a:t>
            </a:r>
          </a:p>
        </p:txBody>
      </p:sp>
    </p:spTree>
    <p:extLst>
      <p:ext uri="{BB962C8B-B14F-4D97-AF65-F5344CB8AC3E}">
        <p14:creationId xmlns:p14="http://schemas.microsoft.com/office/powerpoint/2010/main" val="16540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40" y="469746"/>
            <a:ext cx="326898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874814" y="2028549"/>
            <a:ext cx="4240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Leilah Salazar-Khaled</a:t>
            </a:r>
          </a:p>
        </p:txBody>
      </p:sp>
    </p:spTree>
    <p:extLst>
      <p:ext uri="{BB962C8B-B14F-4D97-AF65-F5344CB8AC3E}">
        <p14:creationId xmlns:p14="http://schemas.microsoft.com/office/powerpoint/2010/main" val="50323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2725</TotalTime>
  <Words>789</Words>
  <Application>Microsoft Office PowerPoint</Application>
  <PresentationFormat>Widescreen</PresentationFormat>
  <Paragraphs>324</Paragraphs>
  <Slides>113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8" baseType="lpstr">
      <vt:lpstr>Arial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OUHSC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Macias, Lisa P (HSC)</dc:creator>
  <cp:lastModifiedBy>Estes, A. Dianne  (HSC)</cp:lastModifiedBy>
  <cp:revision>109</cp:revision>
  <dcterms:created xsi:type="dcterms:W3CDTF">2020-04-22T19:03:46Z</dcterms:created>
  <dcterms:modified xsi:type="dcterms:W3CDTF">2020-05-15T14:00:35Z</dcterms:modified>
</cp:coreProperties>
</file>